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27108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8/17/2021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17.08.2021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Xorazm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viloyati</a:t>
            </a:r>
            <a:endParaRPr lang="en-US" sz="1100" b="1" i="1" dirty="0" smtClean="0">
              <a:solidFill>
                <a:schemeClr val="accent1">
                  <a:lumMod val="50000"/>
                </a:schemeClr>
              </a:solidFill>
              <a:cs typeface="Arial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Urganch</a:t>
            </a:r>
            <a:r>
              <a:rPr lang="en-US" sz="1100" b="1" i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 </a:t>
            </a:r>
            <a:r>
              <a:rPr lang="en-US" sz="1100" b="1" i="1" dirty="0" err="1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charset="0"/>
              </a:rPr>
              <a:t>shahri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/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Loyiha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quvvatli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42000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dona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led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lampochkalar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ishlab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chiqarilishi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yoʼlga</a:t>
            </a:r>
            <a:r>
              <a:rPr lang="en-US" sz="11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qoʼyiladi</a:t>
            </a:r>
            <a:endParaRPr lang="ru-RU" sz="11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manzili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iqtisodiy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koʼrsatkichlari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821049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Loyiha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  <a:ea typeface="Arial" pitchFamily="34" charset="0"/>
                <a:cs typeface="Arial" pitchFamily="34" charset="0"/>
              </a:rPr>
              <a:t>tavsifi</a:t>
            </a:r>
            <a:endParaRPr lang="ru-RU" sz="1400" b="1" cap="all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O’z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mablag’i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Bank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krediti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436015" y="4621885"/>
            <a:ext cx="127951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Ishchi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o’rin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soni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378926" y="5833474"/>
            <a:ext cx="15023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Ishga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tushish</a:t>
            </a:r>
            <a:r>
              <a:rPr lang="en-US" sz="1400" b="1" dirty="0">
                <a:solidFill>
                  <a:schemeClr val="bg1"/>
                </a:solidFill>
                <a:latin typeface="Bahnschrift SemiBold SemiConden" panose="020B0502040204020203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latin typeface="Bahnschrift SemiBold SemiConden" panose="020B0502040204020203" pitchFamily="34" charset="0"/>
              </a:rPr>
              <a:t>vaqti</a:t>
            </a:r>
            <a:endParaRPr lang="ru-RU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28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-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717100" y="6323606"/>
            <a:ext cx="673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550,5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012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nafar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050" dirty="0" err="1">
                <a:latin typeface="Bahnschrift SemiBold SemiConden" pitchFamily="34" charset="0"/>
              </a:rPr>
              <a:t>Loyiha</a:t>
            </a:r>
            <a:endParaRPr lang="en-US" sz="1050" dirty="0">
              <a:latin typeface="Bahnschrift SemiBold SemiConden" pitchFamily="34" charset="0"/>
            </a:endParaRPr>
          </a:p>
          <a:p>
            <a:pPr lvl="0" algn="ctr"/>
            <a:r>
              <a:rPr lang="en-US" sz="1050" dirty="0" err="1">
                <a:latin typeface="Bahnschrift SemiBold SemiConden" pitchFamily="34" charset="0"/>
              </a:rPr>
              <a:t>qiymati</a:t>
            </a:r>
            <a:endParaRPr lang="ru-RU" sz="1050" dirty="0">
              <a:latin typeface="Bahnschrift SemiBold SemiConden" pitchFamily="34" charset="0"/>
            </a:endParaRPr>
          </a:p>
        </p:txBody>
      </p:sp>
      <p:sp>
        <p:nvSpPr>
          <p:cNvPr id="170" name="Прямоугольник 169"/>
          <p:cNvSpPr/>
          <p:nvPr/>
        </p:nvSpPr>
        <p:spPr>
          <a:xfrm>
            <a:off x="5771806" y="5436977"/>
            <a:ext cx="8431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550,5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1200" dirty="0" smtClean="0">
                <a:solidFill>
                  <a:srgbClr val="002060"/>
                </a:solidFill>
                <a:latin typeface="Bahnschrift SemiBold SemiConden" pitchFamily="34" charset="0"/>
              </a:rPr>
              <a:t>MLN. SO’M</a:t>
            </a:r>
            <a:endParaRPr lang="ru-RU" sz="1200" dirty="0">
              <a:solidFill>
                <a:srgbClr val="002060"/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85792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MLN. SO’M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896399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 smtClean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 MLN. SO’M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Led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lampa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ishlab</a:t>
            </a:r>
            <a:r>
              <a:rPr lang="en-US" sz="1400" b="1" dirty="0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latin typeface="Bahnschrift SemiBold SemiConden" panose="020B0502040204020203" pitchFamily="34" charset="0"/>
                <a:cs typeface="Arial"/>
              </a:rPr>
              <a:t>chiqarish</a:t>
            </a:r>
            <a:endParaRPr lang="uz-Cyrl-UZ" sz="1400" dirty="0">
              <a:solidFill>
                <a:schemeClr val="bg1"/>
              </a:solidFill>
              <a:latin typeface="Bahnschrift SemiBold SemiConden" panose="020B0502040204020203" pitchFamily="34" charset="0"/>
            </a:endParaRPr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-21715"/>
            <a:ext cx="69629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“XOR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ZM VILOYATI URG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NCH SH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HRID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LED L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MP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 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ISHL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B CHIQ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RISH F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OLIYATINI T</a:t>
            </a:r>
            <a:r>
              <a:rPr lang="uz-Cyrl-UZ" sz="1600" b="1" dirty="0" smtClean="0">
                <a:solidFill>
                  <a:srgbClr val="002060"/>
                </a:solidFill>
                <a:latin typeface="Arial"/>
                <a:cs typeface="Arial"/>
              </a:rPr>
              <a:t>А</a:t>
            </a:r>
            <a:r>
              <a:rPr lang="en-US" sz="1600" b="1" dirty="0" smtClean="0">
                <a:solidFill>
                  <a:srgbClr val="002060"/>
                </a:solidFill>
                <a:latin typeface="Arial"/>
                <a:cs typeface="Arial"/>
              </a:rPr>
              <a:t>SHKIL ETISH”</a:t>
            </a:r>
            <a:endParaRPr lang="ru-RU" sz="16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Oʼz-oʼzini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qoplash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55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26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oy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Sof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joriy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qiymat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1007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574,5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sz="1600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sz="1600" dirty="0" smtClean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sz="1600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Ichki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daromadlilik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100" b="1" dirty="0" err="1">
                <a:solidFill>
                  <a:schemeClr val="bg1"/>
                </a:solidFill>
                <a:cs typeface="Arial" pitchFamily="34" charset="0"/>
              </a:rPr>
              <a:t>darajasi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  (IRR)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49%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Investitsiya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qaytimi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620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103%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Loyihaning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xarajatlar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Bahnschrift SemiBold SemiConden" pitchFamily="34" charset="0"/>
              </a:rPr>
              <a:t>taqsimoti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Bino</a:t>
            </a:r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qurish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494448" y="21512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9589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3</a:t>
            </a:r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00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 err="1">
                <a:solidFill>
                  <a:schemeClr val="bg1"/>
                </a:solidFill>
                <a:cs typeface="Arial" pitchFamily="34" charset="0"/>
              </a:rPr>
              <a:t>Uskunalar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30665" y="2129851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Boshqa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 </a:t>
            </a:r>
          </a:p>
          <a:p>
            <a:pPr algn="ctr"/>
            <a:r>
              <a:rPr lang="en-US" altLang="ko-KR" sz="1200" b="1" dirty="0" err="1">
                <a:solidFill>
                  <a:schemeClr val="bg1"/>
                </a:solidFill>
                <a:cs typeface="Arial" pitchFamily="34" charset="0"/>
              </a:rPr>
              <a:t>xarajatlar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72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158,2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925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 smtClean="0">
                <a:solidFill>
                  <a:srgbClr val="C00000"/>
                </a:solidFill>
                <a:latin typeface="Bahnschrift SemiBold SemiConden" pitchFamily="34" charset="0"/>
              </a:rPr>
              <a:t>92,3 </a:t>
            </a:r>
            <a:r>
              <a:rPr lang="en-US" dirty="0" err="1">
                <a:solidFill>
                  <a:srgbClr val="C00000"/>
                </a:solidFill>
                <a:latin typeface="Bahnschrift SemiBold SemiConden" pitchFamily="34" charset="0"/>
              </a:rPr>
              <a:t>mln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.</a:t>
            </a:r>
          </a:p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 </a:t>
            </a:r>
            <a:r>
              <a:rPr lang="en-US" dirty="0" smtClean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Bahnschrift SemiBold SemiConden" pitchFamily="34" charset="0"/>
              </a:rPr>
              <a:t>so’m</a:t>
            </a:r>
            <a:endParaRPr lang="ru-RU" dirty="0"/>
          </a:p>
        </p:txBody>
      </p:sp>
      <p:pic>
        <p:nvPicPr>
          <p:cNvPr id="1026" name="Picture 2" descr="Урганчда янги савдо комплекси курилиши тадбиркорлар норозилигига сабаб  булмокда – Дарё уз Янгиликлар">
            <a:extLst>
              <a:ext uri="{FF2B5EF4-FFF2-40B4-BE49-F238E27FC236}">
                <a16:creationId xmlns:a16="http://schemas.microsoft.com/office/drawing/2014/main" id="{E320B1C8-3AC1-4848-93B6-F978EF970A5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9" r="19306"/>
          <a:stretch/>
        </p:blipFill>
        <p:spPr bwMode="auto">
          <a:xfrm>
            <a:off x="3534440" y="2940751"/>
            <a:ext cx="1589921" cy="112044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050" name="Picture 2" descr="Карта Хорезмской области">
            <a:extLst>
              <a:ext uri="{FF2B5EF4-FFF2-40B4-BE49-F238E27FC236}">
                <a16:creationId xmlns:a16="http://schemas.microsoft.com/office/drawing/2014/main" id="{E7603C1C-457D-4371-B14A-06E15C8786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0913" y="1638213"/>
            <a:ext cx="1544598" cy="11525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4" name="Picture 2" descr="LED лампа 1404720 - ТМЗ | Shop">
            <a:extLst>
              <a:ext uri="{FF2B5EF4-FFF2-40B4-BE49-F238E27FC236}">
                <a16:creationId xmlns:a16="http://schemas.microsoft.com/office/drawing/2014/main" id="{80912C98-AAD0-4BDF-8459-644123DE3D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6220" y="2526868"/>
            <a:ext cx="1045614" cy="10456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luckyhchild] Светодиодная электрическая лампа для насекомых, комаров, мух,  ловушка для насекомых, лампочка - купить [luckyhchild] Светодиодная  электрическая лампа для насекомых, комаров, мух, ловушка для насекомых,  лампочка в Ташкенте и Узбекистане ...">
            <a:extLst>
              <a:ext uri="{FF2B5EF4-FFF2-40B4-BE49-F238E27FC236}">
                <a16:creationId xmlns:a16="http://schemas.microsoft.com/office/drawing/2014/main" id="{03B0432F-3B55-4A1E-85D5-EF32CD1B0B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459" y="4482574"/>
            <a:ext cx="2762250" cy="16573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122" name="Picture 2" descr="Светильник в виде пчелиных сот | Современные светильники, Подвесные лампы,  Светильники">
            <a:extLst>
              <a:ext uri="{FF2B5EF4-FFF2-40B4-BE49-F238E27FC236}">
                <a16:creationId xmlns:a16="http://schemas.microsoft.com/office/drawing/2014/main" id="{0195A38B-77F1-414E-9F6E-69CF16B3C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98582" y="4570463"/>
            <a:ext cx="2619375" cy="17430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5291</TotalTime>
  <Words>148</Words>
  <Application>Microsoft Office PowerPoint</Application>
  <PresentationFormat>Широкоэкранный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Bahnschrift SemiBold SemiConden</vt:lpstr>
      <vt:lpstr>Calibri</vt:lpstr>
      <vt:lpstr>Calibri Light</vt:lpstr>
      <vt:lpstr>Тема Office</vt:lpstr>
      <vt:lpstr>Презентация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Oygul Matkarimova</cp:lastModifiedBy>
  <cp:revision>462</cp:revision>
  <dcterms:created xsi:type="dcterms:W3CDTF">2020-12-11T07:51:35Z</dcterms:created>
  <dcterms:modified xsi:type="dcterms:W3CDTF">2021-08-17T13:12:27Z</dcterms:modified>
</cp:coreProperties>
</file>